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4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19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7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17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04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64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223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093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91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16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8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B0FB948-B205-4EC9-8A61-D7373457E8F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E45ECEC-A350-4B13-81A5-B788BF350F0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60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5711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ОСНОВА ОРГАНИЗАЦИОННОГО ПОВЕДЕНИЯ.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И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 В ОРГАНИЗАЦИИ.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20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142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связей. Строится на способности человека воздействовать на других людей через ассоциацию с какими-либо влиятельными людьми. При этом не идет речь о реальном существовании этих связей, а именно о впечатлении их существования. Поэтому, только будучи воспринятой, данная связь добавляет человеку влиятельности в отношениях с другими людьми. Нередко желающие приобрести эту власть прибегают к созданию относительно себя легенд или слухов.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3.Лидерство и власть.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власти и ее источников в организации тесно связано с лидерством. В основе лидерства лежат отношения доминирования и подчинения, влияния в системе межличностных отношений в группе. Лидерство является одним из важнейших механизмов реализации власти в группе и самым эффективным. В практике управления лидерство – это способность эффективно использовать все имеющиеся источники власти для претворения планов. Лидеры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-пользуют власть как средство для достижения целей группы или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различие между лидерством и властью? Важное различие относится к совместимости целей. Для существования власти необязательно требуется совместимость целей. С другой стороны, лидерство, чтобы реализоваться, требует определенного соответствия между целями лидера и ведомых.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Сама власть может строиться на личностных качествах или на занимаемых позициях в организации. Кроме того, власть – это двусторонние отношения – между лидером и подчиненными, между лидером и его руководителем. Поскольку эффективность лидерства зависит от объема и типа власти, которые лидер использует в отношении как подчиненных, так и руководителя, то важным является вопрос: какие источники власти и как необходимо использовать, чтобы добиться большей эффективности?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Наибольшее влияние на работников умственного труда оказывает экспертная власть и власть примера. Для групп, занятых преимущественно физическим трудом, наиболее значимы харизма, награждение и законная власть. В любом случае, наименее эффективны источники власти, связанные с принуждением и наказанием. Они вынуждают работников хитрить, работать спустя рукава, пресекают инициативу и энтузиазм в работе.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26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человек успешно работал  на свое собственное благо и благо организации, необходимо, в первую очередь, чтобы он этого захотел. Каким образом возникает такое желание и чем оно обусловлено, как должен действовать менеджер, чтобы побудить человека хорошо работать?  Постараемся рас-смотреть эти вопросы.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мотивации, ее место в формировании поведения.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Стимуляция или побуждение поведения связаны с понятием мотивов и мотивации. Эти понятия включают в себя представления о потребностях, интересах, целях, намерениях, побуждениях, имеющихся у человека; о внешних факторах, которые заставляют человека вести себя определенным образом; об управлении деятельностью в процессе осуществления. Самыми общими и основными являются мотив и мотивация.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форма поведения может быть объяснена как внутренними, так и внешними причинами. В первом случае причинами выступают психологические свойства человека, во втором – внешние условия и обстоятельства его деятельности. Нас будет интересовать прежде всего второй аспект.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Мотивацию можно рассматривать как процесс побуждения к деятельности для достижения определенных целей. Она объясняет целенаправленность действий, организованность и устойчивость поведения. Мотивация рассматривается через соотношение понятий потребностей, мотива, цели.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 есть у всех живых существ. Ею называют состояние нужды в определенных условиях, которых недостает для нормального существования и развития. Потребность как состояние личности всегда связана с наличием у человека чувства неудовлетворенности, связанного с дефицитом того, что требуется личности. Потребность активизирует организм, стимулирует его поведение, направленное на поиск того, что требуется. У человека существует разнообразные потребности; кроме физических, как и у любого живого организма, у него существуют социальные (связанные с общением и взаимодействием людей) и духовные (направленные на внутреннее развитие личности). Как личности люди отличаются друг от друга разнообразием имею-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щихся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потребностей и их специфическим сочетанием.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тот предмет, который выступает в качестве средства удовлетворения потребности. Чтобы реализовать мотив и удовлетворить возник-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потребность, человек должен совершить какие – либо действия и поста-вить перед собой цель.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74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это тот непосредственный предполагаемый результат, на который в данный момент направлено действие, связанное с деятельностью, удовлетворяющей актуализированную потребность.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мотивов обозначается как мотивация. Мотивация предстает как структура, система мотивов деятельности и поведения субъектов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внутреннюю (побуждение к деятельности определяется личными целями субъекта – потребностями, интересами, ценностями) и внешнюю мотивацию (побуждение к деятельности определяется целями, заданными извне, путем принуждения, договора, психологическим воздействием и т.д.). Внешнюю мотивацию как правило называют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стимулированием.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1.Теории мотивации. Теория обогащения труда.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наиболее распространена типология мотивационных теорий по двум основаниям: содержательные и процессуальные.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Содержательные  - объясняющие поведение человека мотивы, основой которых являются те или иные потребности человека. Для данных теорий понятие потребности определяется как нужда в чем-либо необходимом  для поддержания жизнедеятельности организма, человеческой личности, социальной группы, общества; внутренний побудитель активности; мотив – как внутреннее побуждение к активности и деятельности субъекта (личности, социальной группы, общества), связанное со стремлением удовлетворить определенные потребности.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группы мотивационных теорий содержательного характера  обычно включают теорию 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(иерархия потребностей), теорию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МакКлеланда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(ориентация человека на успех), двухфакторную модель Ф.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Герцберга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(ориентация на социальные факторы мотивации).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Процессуальные теории устанавливают тот или иной набор факторов, взаимодействующих между собой в психологическом процессе формирования мотивов поведения. К ним можно отнести теорию ожиданий 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Врума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(теория ожиданий), теорию справедливости (субъективность восприятия вознаграждения) и модель Портера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Лоулера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(попытки создания единой системы мотивации).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Значительную популярность в последнее время приобрели трудовые теории, связанные с содержанием труда и выполняемыми функциями. С одной из таких теорий мы и познакомимся.</a:t>
            </a:r>
          </a:p>
        </p:txBody>
      </p:sp>
    </p:spTree>
    <p:extLst>
      <p:ext uri="{BB962C8B-B14F-4D97-AF65-F5344CB8AC3E}">
        <p14:creationId xmlns:p14="http://schemas.microsoft.com/office/powerpoint/2010/main" val="1068703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обогащения труда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ряд общих признаков труда, способствующих повышению интереса к самому процессу труда ,стимулированию трудом и его содержанием. В каждой работе рекомендуется обеспечить как минимум шесть факторов, совместно обеспечивающих ее привлекательность: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•Ответственность работника за производительность;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•Осознание работником важности и необходимости выполняемой работы;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•Возможность самостоятельного распределения ресурсов в процессе работы, контроля над ресурсами;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•Наличие обратной связи, возможность получения информации о результатах работы;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•Возможность профессионального роста, приобретение нового опыта, повышения квалификации;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•Возможность влияния работника на условия труда.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из данной теории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показывают, что вероятность позитивного состояния у работников повышается при наличии пяти существенных  аспектов работы: разнообразия, законченности, значимости, самостоятельности, обратной связи.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таких условий находятся в пределах компетенции каждого современного руководителя и связаны с организацией труда. Практическая реализация теорий, связанных с содержанием и условиями труда, принимает следующие формы: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•Смена рабочего места (ротация): систематическая ротация позволяет избежать односторонних нагрузок, монотонности труда, позволяет использовать разностороннюю квалификацию и более широкое использование персонала;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•Расширение поля деятельности: объединение нескольких однородных рабочих шагов или производственных задач в одну более крупную, т.е. горизонтальное расширение поля деятельности;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•Обогащение содержания работы: вертикальное расширение поля деятельности за счет включения задач по подготовке, планированию, контролю, т.е. увеличение интеллектуальной составляющей деятельности;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•Создание частично автономных групп: передача всего комплекса задач одной рабочей группе, которая внутри себя самостоятельно организует работу и регулирует использование персонала (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тоетизм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современного высококвалифицированного работника с высоким индексом значимости сильно развита потребность в причастности. Реализуя эту потребность, реализуется и управление по целям.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134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3.Механизмы и типологии мотивации работника.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типе общества существуют свои представления о механизмах мотивации, способных воздействовать на поведение человека в экономической жизни. Такие представления, очевидно, зависят от господствующих в обществе общественных отношений, нравственных и религиозных воззрений и других факторов. Эти представления оказывают влияние и на конкретно – организационную мотивацию работников.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Ю. Левада выделяет следующие механизмы мотивации на уровне «общество – государство»: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•Традиционные, ориентированные на воспроизводство немногих исторически заданных образцов поведения; имеют сакральный характер, консервативны, могут тормозить развитие экономики из-за приверженности традициям и обычаям;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•Этические, основанные на отношении к делу как к  долгу перед Богом, обществом, партией, предками и т.д. Эти механизмы действенны в определенные периоды, как правила, кризисные или экстремальные (войны, стихийные бедствия и пр.), но не могут эффективно работать в условиях нормального развития экономики;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•Директивные, основанные на вертикальном иерархическом разделении управленческих функций сверху вниз и на столь же иерархическом разделении дисциплины и исполнительности снизу вверх. Роль этих механизмов различна в разных сферах деятельности: у военных и в бюрократической организации – в ядре мотивации, на периферии – во многих других сферах;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•Корпоративные механизмы связаны с привязанностью к коллективу, группе, организации; проявляется солидарность, ответственность, взаимопомощь, но могут проявиться и круговая порука или групповой эгоизм;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•Собственно экономические мотивационные механизмы, которые формируют активность и заинтересованность у работника. Здесь можно отметить большое разнообразие конкретных факторов влияния как экономического, так и внеэкономического характера.</a:t>
            </a:r>
          </a:p>
        </p:txBody>
      </p:sp>
    </p:spTree>
    <p:extLst>
      <p:ext uri="{BB962C8B-B14F-4D97-AF65-F5344CB8AC3E}">
        <p14:creationId xmlns:p14="http://schemas.microsoft.com/office/powerpoint/2010/main" val="1198924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современной рыночной экономике выделяются следующие типы мотивации: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•Инструментальный – отношение к труду как к средству получения заработка для удовлетворения потребностей, находящихся за рамками сферы труда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Достижительный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ориентация на труд как способ продвижения, повышения профессионального или должностного статуса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•Коллективистский – побудительной силой к труду является стремление заслужить уважение коллег, стремление к сотрудничеству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•Интеллектуальный – ориентация на сложную, творческую, интересную работу как способ раскрыть свои способности  и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самореализоваться</a:t>
            </a:r>
            <a:endParaRPr lang="ru-RU" sz="19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•Комфортно – ориентированный – ориентация на относительно комфортные условия труда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реальной экономической жизни существуют различные варианты сочетаний различных типов мотиваций. Такое сочетание будет зависеть от потребностей, ценностей, мотивов каждого конкретного работника, а их сочетание уникально.</a:t>
            </a:r>
          </a:p>
          <a:p>
            <a:pPr algn="ctr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И АВТОРИТЕТ В ОРГАНИЗАЦИИ.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успешности организации судят прежде всего по существующему в ней порядку, по конечному результату и по работе менеджеров. Побуждать или мотивировать людей на успех организации можно только воздействуя на них определенным образом или влияя на них. Способность оказывать влияние на поведение людей называется властью.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1.Общее понятие власти.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власти как организационного процесса подразумевает, что власть – это потенциал, имеющийся у пользователя, т.е. она существует не только тогда, когда применяется. Между теми, кто использует власть, и те-ми, по отношению к кому она применяется, существует взаимозависимость. Власть может относиться к индивиду, группе и организации в целом. </a:t>
            </a:r>
          </a:p>
        </p:txBody>
      </p:sp>
    </p:spTree>
    <p:extLst>
      <p:ext uri="{BB962C8B-B14F-4D97-AF65-F5344CB8AC3E}">
        <p14:creationId xmlns:p14="http://schemas.microsoft.com/office/powerpoint/2010/main" val="279808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может существовать, но не использоваться. Если сотрудник работает по правилам, то у руководителя нет необходимости применять к нему свою власть.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– это функция зависимости и взаимозависимости. Чем больше один человек зависит от другого, тем больше власти и у того, и у другого. Обладание властью – это возможность влияния на удовлетворение потребностей.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– термин по своей сути социальный. Власть имеет индивид в отношении к другому индивиду, одна группа людей – в отношении другой. Власть используют и начальники, и подчиненные для того, чтобы достичь своих целей или укрепить свое положение. Без власти нет организации.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никогда не бывает абсолютной и неизменяющейся. Это отношения в динамике; отношения, меняющие и ситуацию, и людей; отношения, меняющиеся во времени. Поэтому понимание отношений власти требует уяснения конкретной ситуации и тех, кто в нее вовлечен.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часто используют как синоним слова «авторитет». Это не совсем верно. Авторитет – это власть, возникшая на формальной основе, как данная кому-то и принимаемая подчиненными как то, с чем они согласны и считают правильным. Авторитет как понятие не исчерпывает всех вариантов проявления власти. Власть может появиться от занимаемой должности, от личного воздействия, либо от того и другого одновременно. Власть должности проистекает не из самой должности, а делегируется ее обладателю теми, кому он подотчетен. Объем этой власти зависит от уровня доверия, которое существует у обладателя должности. При этом делегированная власть может быть в любое время взято обратно наверх. Это позволяет сделать вывод, что не существует прямой зависимости между уровнем должности и объемом власти. Их соотношение ситуационно и индивидуально.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власть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степень уважительного, хорошего и преданного от-ношения к ее обладателю со сторон подчиненных. Она основывается на близости целей Личная власть в организации приходит снизу -  от подчиненных. Личная власть может быть отнята подчиненными у руководителя, как  реакция на его несправедливые действия. Лучшая ситуация – когда руководитель обладает одновременно и личной властью, и властью должности.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03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2.Источники власти в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возникает вопрос: откуда возникает и как формируется власть в организации?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 выделялось пять базовых источников власти: принуждение, экспертиза, закон или право принятия решения, пример и вознаграждение. Однако на сегодняшний день этот список был бы неполным без информации («Кто владеет информацией – владеет миром», особенно в современном ин-формационном обществе) и связей.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выделить две группы источников власти: личностную и организационную основы. Рассмотрим их поподробнее.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группу, составляющую личностную основу власти включаются следующие источники.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Экспертная власть. Способность руководителя влиять на поведение под-чиненных в силу своей подготовки и уровня образования, опыта и таланта, умений и навыков, а также наличия специализированных знаний. Экспертная власть не связана жестко с определенной должностью. Особенно часто дефицит такой власти наблюдается у молодых руководителей, которым необходимо время в организации, чтобы доказать свою компетентность и стать экспертом для подчиненных.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примера. Связана со способностью руководителя влиять на поведение подчиненных благодаря его привлекательности. Немалую роль в этом случае играет харизма. Власть примера нередко формируется по мере отождествления подчиненными себя с руководителем, вплоть до подражания. Чем больше руководитель является для кого-либо идеалом, тем больше его уважают, подкрепляя тем самым личностную основу власти.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власть. Формально руководители, занимающие одни и те же должности, имеют равные права. Однако  каждый из них использует эти права в пределах своих способностей. Во многих случаях этот источник власти является единственным, особенно в молодой организации. Подчиненные играют важную роль в формировании применения данного типа власти. Важно получить от подчиненных признание права на власть. Также существуют четкие границы применения данного типа власти в отличие от предыдущих источников.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информации. Базируется на возможностях доступа к нужной и важной информации и умении использовать ее для влияния на подчиненных. Вовремя получаемая и достоверная информация позволяет ее обладателю принимать оптимальные решения и осуществлять тем самым властные полномочия. Координация информационных потоков и контроль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коммуни-кациями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делают человека властным. Власть информации следует отличать от экспертной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25728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во власти.  У руководителя должно быть желание иметь влияние на других. Этот источник власти проявляется в следующих действиях: подача советов и стремление оказать помощь, вызывание эмоций у других людей, укрепление своей репутации.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группу, составляющую организационную основу власти входят в качестве источников: принятие решений, вознаграждение и принуждение, власть над ресурсами и власть связей.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решений как источник власти проявляется в степени влияния на сам процесс решения. Однако современная практика менеджмента практически исключает принятие решения одним человеком. Почти все решения в той или иной мере – групповые решения, так как в их подготовке, принятии и выполнении участвует значительная часть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Вознаграждение подчиненного руководитель может использовать как источник власти. Власть вознаграждения – это один из самых давних и широко используемых источников власти в организации. Отмечено, что этот источник власти является достаточно эффективным способом влияния на людей. Власть вознаграждения нередко используется как подкрепление права на власть и является определителем уровня формальной власти. Руководители могут ослабить этот источник, давая обещания  о вознаграждении и не выполняя их.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Принуждение. Основывается на реализации руководством своей способности влиять на подчиненного посредством наказания, выговоров, штрафов, увольнения и т.д. Подчиненные следуют указаниям, так как боятся наказания. Поэтому в основе восприятия этого источника власти лежит страх. Но страх ограничивает инициативу, творчество и может привести к потере ценного работника.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доступности ресурсов также составляет источник власти. Организация для своего функционирования нуждается в различных ресурсах: сырье, материалы, рабочая сила, финансы, энергия и т.д. Обычно в организации поток распределения ресурсов имеет направленность сверху вниз. Этим достигается соответствие между поставленными задачами и требуемы-ми для их реализации ресурсами. Ряд руководителей, не всегда способных применять другие источники власти, сознательно могут создавать так называемый дефицит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43285543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2788</Words>
  <Application>Microsoft Office PowerPoint</Application>
  <PresentationFormat>Широкоэкранный</PresentationFormat>
  <Paragraphs>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Times New Roman</vt:lpstr>
      <vt:lpstr>Ретро</vt:lpstr>
      <vt:lpstr>МОТИВАЦИОННАЯ ОСНОВА ОРГАНИЗАЦИОННОГО ПОВЕДЕНИЯ.   ВЛАСТЬ И АВТОРИТЕТ В ОРГАНИЗАЦИИ.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МОТИВАЦИОННАЯ ОСНОВА ОРГАНИЗАЦИОННОГО ПОВЕДЕНИЯ.</dc:title>
  <dc:creator>usewr</dc:creator>
  <cp:lastModifiedBy>usewr</cp:lastModifiedBy>
  <cp:revision>3</cp:revision>
  <dcterms:created xsi:type="dcterms:W3CDTF">2020-11-17T02:11:57Z</dcterms:created>
  <dcterms:modified xsi:type="dcterms:W3CDTF">2020-11-17T02:34:46Z</dcterms:modified>
</cp:coreProperties>
</file>